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limpia la casa"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0100" y="1188200"/>
            <a:ext cx="5067500" cy="38313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516600" y="227300"/>
            <a:ext cx="2913600" cy="8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Limpio la casa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Preparo la comida </a:t>
            </a:r>
          </a:p>
        </p:txBody>
      </p:sp>
      <p:pic>
        <p:nvPicPr>
          <p:cNvPr descr="Image result for prepara la comida"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3375" y="1071519"/>
            <a:ext cx="3604325" cy="3588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Descanso en el dormitorio </a:t>
            </a:r>
          </a:p>
        </p:txBody>
      </p:sp>
      <p:pic>
        <p:nvPicPr>
          <p:cNvPr descr="Image result for dormir clipart"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1725" y="1386625"/>
            <a:ext cx="3920800" cy="282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Limpio el jardín </a:t>
            </a:r>
          </a:p>
        </p:txBody>
      </p:sp>
      <p:pic>
        <p:nvPicPr>
          <p:cNvPr descr="Image result for limpio el jardin clip art"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6550" y="1274650"/>
            <a:ext cx="2999575" cy="299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Miro la </a:t>
            </a:r>
            <a:r>
              <a:rPr lang="en"/>
              <a:t>televisión</a:t>
            </a:r>
            <a:r>
              <a:rPr lang="en"/>
              <a:t> en la sala </a:t>
            </a:r>
          </a:p>
        </p:txBody>
      </p:sp>
      <p:pic>
        <p:nvPicPr>
          <p:cNvPr descr="Image result for mirar tv clip art"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4825" y="1238750"/>
            <a:ext cx="4452300" cy="349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Me ducho en el baño</a:t>
            </a:r>
          </a:p>
        </p:txBody>
      </p:sp>
      <p:pic>
        <p:nvPicPr>
          <p:cNvPr descr="Image result for me ducho clip art"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9550" y="1131025"/>
            <a:ext cx="3328050" cy="342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