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ECA5B8C0-1199-443C-91CD-9085297BEF83}">
  <a:tblStyle styleId="{ECA5B8C0-1199-443C-91CD-9085297BEF8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5200"/>
              <a:buNone/>
              <a:defRPr sz="5200"/>
            </a:lvl1pPr>
            <a:lvl2pPr lvl="1" algn="ctr">
              <a:spcBef>
                <a:spcPts val="0"/>
              </a:spcBef>
              <a:buSzPts val="5200"/>
              <a:buNone/>
              <a:defRPr sz="5200"/>
            </a:lvl2pPr>
            <a:lvl3pPr lvl="2" algn="ctr">
              <a:spcBef>
                <a:spcPts val="0"/>
              </a:spcBef>
              <a:buSzPts val="5200"/>
              <a:buNone/>
              <a:defRPr sz="5200"/>
            </a:lvl3pPr>
            <a:lvl4pPr lvl="3" algn="ctr">
              <a:spcBef>
                <a:spcPts val="0"/>
              </a:spcBef>
              <a:buSzPts val="5200"/>
              <a:buNone/>
              <a:defRPr sz="5200"/>
            </a:lvl4pPr>
            <a:lvl5pPr lvl="4" algn="ctr">
              <a:spcBef>
                <a:spcPts val="0"/>
              </a:spcBef>
              <a:buSzPts val="5200"/>
              <a:buNone/>
              <a:defRPr sz="5200"/>
            </a:lvl5pPr>
            <a:lvl6pPr lvl="5" algn="ctr">
              <a:spcBef>
                <a:spcPts val="0"/>
              </a:spcBef>
              <a:buSzPts val="5200"/>
              <a:buNone/>
              <a:defRPr sz="5200"/>
            </a:lvl6pPr>
            <a:lvl7pPr lvl="6" algn="ctr">
              <a:spcBef>
                <a:spcPts val="0"/>
              </a:spcBef>
              <a:buSzPts val="5200"/>
              <a:buNone/>
              <a:defRPr sz="5200"/>
            </a:lvl7pPr>
            <a:lvl8pPr lvl="7" algn="ctr">
              <a:spcBef>
                <a:spcPts val="0"/>
              </a:spcBef>
              <a:buSzPts val="5200"/>
              <a:buNone/>
              <a:defRPr sz="5200"/>
            </a:lvl8pPr>
            <a:lvl9pPr lvl="8" algn="ctr">
              <a:spcBef>
                <a:spcPts val="0"/>
              </a:spcBef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12000"/>
              <a:buNone/>
              <a:defRPr sz="12000"/>
            </a:lvl1pPr>
            <a:lvl2pPr lvl="1" algn="ctr">
              <a:spcBef>
                <a:spcPts val="0"/>
              </a:spcBef>
              <a:buSzPts val="12000"/>
              <a:buNone/>
              <a:defRPr sz="12000"/>
            </a:lvl2pPr>
            <a:lvl3pPr lvl="2" algn="ctr">
              <a:spcBef>
                <a:spcPts val="0"/>
              </a:spcBef>
              <a:buSzPts val="12000"/>
              <a:buNone/>
              <a:defRPr sz="12000"/>
            </a:lvl3pPr>
            <a:lvl4pPr lvl="3" algn="ctr">
              <a:spcBef>
                <a:spcPts val="0"/>
              </a:spcBef>
              <a:buSzPts val="12000"/>
              <a:buNone/>
              <a:defRPr sz="12000"/>
            </a:lvl4pPr>
            <a:lvl5pPr lvl="4" algn="ctr">
              <a:spcBef>
                <a:spcPts val="0"/>
              </a:spcBef>
              <a:buSzPts val="12000"/>
              <a:buNone/>
              <a:defRPr sz="12000"/>
            </a:lvl5pPr>
            <a:lvl6pPr lvl="5" algn="ctr">
              <a:spcBef>
                <a:spcPts val="0"/>
              </a:spcBef>
              <a:buSzPts val="12000"/>
              <a:buNone/>
              <a:defRPr sz="12000"/>
            </a:lvl6pPr>
            <a:lvl7pPr lvl="6" algn="ctr">
              <a:spcBef>
                <a:spcPts val="0"/>
              </a:spcBef>
              <a:buSzPts val="12000"/>
              <a:buNone/>
              <a:defRPr sz="12000"/>
            </a:lvl7pPr>
            <a:lvl8pPr lvl="7" algn="ctr">
              <a:spcBef>
                <a:spcPts val="0"/>
              </a:spcBef>
              <a:buSzPts val="12000"/>
              <a:buNone/>
              <a:defRPr sz="12000"/>
            </a:lvl8pPr>
            <a:lvl9pPr lvl="8" algn="ctr">
              <a:spcBef>
                <a:spcPts val="0"/>
              </a:spcBef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ts val="3600"/>
              <a:buNone/>
              <a:defRPr sz="3600"/>
            </a:lvl1pPr>
            <a:lvl2pPr lvl="1" algn="ctr">
              <a:spcBef>
                <a:spcPts val="0"/>
              </a:spcBef>
              <a:buSzPts val="3600"/>
              <a:buNone/>
              <a:defRPr sz="3600"/>
            </a:lvl2pPr>
            <a:lvl3pPr lvl="2" algn="ctr">
              <a:spcBef>
                <a:spcPts val="0"/>
              </a:spcBef>
              <a:buSzPts val="3600"/>
              <a:buNone/>
              <a:defRPr sz="3600"/>
            </a:lvl3pPr>
            <a:lvl4pPr lvl="3" algn="ctr">
              <a:spcBef>
                <a:spcPts val="0"/>
              </a:spcBef>
              <a:buSzPts val="3600"/>
              <a:buNone/>
              <a:defRPr sz="3600"/>
            </a:lvl4pPr>
            <a:lvl5pPr lvl="4" algn="ctr">
              <a:spcBef>
                <a:spcPts val="0"/>
              </a:spcBef>
              <a:buSzPts val="3600"/>
              <a:buNone/>
              <a:defRPr sz="3600"/>
            </a:lvl5pPr>
            <a:lvl6pPr lvl="5" algn="ctr">
              <a:spcBef>
                <a:spcPts val="0"/>
              </a:spcBef>
              <a:buSzPts val="3600"/>
              <a:buNone/>
              <a:defRPr sz="3600"/>
            </a:lvl6pPr>
            <a:lvl7pPr lvl="6" algn="ctr">
              <a:spcBef>
                <a:spcPts val="0"/>
              </a:spcBef>
              <a:buSzPts val="3600"/>
              <a:buNone/>
              <a:defRPr sz="3600"/>
            </a:lvl7pPr>
            <a:lvl8pPr lvl="7" algn="ctr">
              <a:spcBef>
                <a:spcPts val="0"/>
              </a:spcBef>
              <a:buSzPts val="3600"/>
              <a:buNone/>
              <a:defRPr sz="3600"/>
            </a:lvl8pPr>
            <a:lvl9pPr lvl="8" algn="ctr">
              <a:spcBef>
                <a:spcPts val="0"/>
              </a:spcBef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rgbClr val="F9CB9C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jpg"/><Relationship Id="rId4" Type="http://schemas.openxmlformats.org/officeDocument/2006/relationships/image" Target="../media/image7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9.jpg"/><Relationship Id="rId4" Type="http://schemas.openxmlformats.org/officeDocument/2006/relationships/image" Target="../media/image7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El verbo </a:t>
            </a:r>
            <a:r>
              <a:rPr lang="en">
                <a:solidFill>
                  <a:srgbClr val="FF0000"/>
                </a:solidFill>
              </a:rPr>
              <a:t>DOLER</a:t>
            </a:r>
            <a:r>
              <a:rPr lang="en"/>
              <a:t> 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A nosotros nos  DUELE _______</a:t>
            </a:r>
          </a:p>
        </p:txBody>
      </p:sp>
      <p:pic>
        <p:nvPicPr>
          <p:cNvPr descr="Image result for dolor de brazos CLIP ART"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62025" y="1405175"/>
            <a:ext cx="1781175" cy="2198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dolor de brazos CLIP ART" id="114" name="Shape 1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49200" y="2862025"/>
            <a:ext cx="1781175" cy="185959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dolor de brazos CLIP ART" id="115" name="Shape 1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32475" y="1472400"/>
            <a:ext cx="1994450" cy="219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A nosotros nos  DUELE __</a:t>
            </a:r>
            <a:r>
              <a:rPr lang="en">
                <a:solidFill>
                  <a:srgbClr val="FF0000"/>
                </a:solidFill>
              </a:rPr>
              <a:t>el brazo</a:t>
            </a:r>
            <a:r>
              <a:rPr lang="en"/>
              <a:t>_____</a:t>
            </a:r>
          </a:p>
        </p:txBody>
      </p:sp>
      <p:pic>
        <p:nvPicPr>
          <p:cNvPr descr="Image result for dolor de brazos CLIP ART"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62025" y="1405175"/>
            <a:ext cx="1781175" cy="2198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dolor de brazos CLIP ART" id="122" name="Shape 1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49200" y="2862025"/>
            <a:ext cx="1781175" cy="185959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dolor de brazos CLIP ART" id="123" name="Shape 1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32475" y="1472400"/>
            <a:ext cx="1994450" cy="219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A ellos les  DUELE ______</a:t>
            </a:r>
          </a:p>
        </p:txBody>
      </p:sp>
      <p:pic>
        <p:nvPicPr>
          <p:cNvPr descr="Image result for DOLOR ojos CLIPART" id="129" name="Shape 1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9750" y="1405175"/>
            <a:ext cx="3095975" cy="21904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DOLOR ojos CLIPART" id="130" name="Shape 1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01525" y="2386750"/>
            <a:ext cx="3357950" cy="237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A ellos les  DUELE _</a:t>
            </a:r>
            <a:r>
              <a:rPr lang="en">
                <a:solidFill>
                  <a:srgbClr val="FF0000"/>
                </a:solidFill>
              </a:rPr>
              <a:t>los ojos</a:t>
            </a:r>
            <a:r>
              <a:rPr lang="en"/>
              <a:t>_____</a:t>
            </a:r>
          </a:p>
        </p:txBody>
      </p:sp>
      <p:pic>
        <p:nvPicPr>
          <p:cNvPr descr="Image result for DOLOR ojos CLIPART" id="136" name="Shape 1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9750" y="1405175"/>
            <a:ext cx="3095975" cy="21904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DOLOR ojos CLIPART" id="137" name="Shape 1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01525" y="2386750"/>
            <a:ext cx="3357950" cy="237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EL VERBO DOLER CONJUGACION"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66450" y="445025"/>
            <a:ext cx="5042100" cy="42458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 txBox="1"/>
          <p:nvPr/>
        </p:nvSpPr>
        <p:spPr>
          <a:xfrm>
            <a:off x="5569050" y="3223650"/>
            <a:ext cx="1177800" cy="2892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 txBox="1"/>
          <p:nvPr/>
        </p:nvSpPr>
        <p:spPr>
          <a:xfrm>
            <a:off x="309975" y="1394850"/>
            <a:ext cx="1332900" cy="190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buNone/>
            </a:pPr>
            <a:r>
              <a:rPr lang="en"/>
              <a:t> </a:t>
            </a:r>
            <a:r>
              <a:rPr lang="en" sz="2400"/>
              <a:t>change</a:t>
            </a:r>
          </a:p>
          <a:p>
            <a:pPr indent="0" lvl="0" marL="0" algn="ctr">
              <a:spcBef>
                <a:spcPts val="0"/>
              </a:spcBef>
              <a:buNone/>
            </a:pPr>
            <a:r>
              <a:rPr lang="en" sz="2400"/>
              <a:t>From </a:t>
            </a:r>
          </a:p>
          <a:p>
            <a:pPr indent="0" lvl="0" marL="0" algn="ctr">
              <a:spcBef>
                <a:spcPts val="0"/>
              </a:spcBef>
              <a:buNone/>
            </a:pPr>
            <a:r>
              <a:rPr lang="en" sz="2400"/>
              <a:t>O= UE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/>
        </p:nvSpPr>
        <p:spPr>
          <a:xfrm>
            <a:off x="5569050" y="3223650"/>
            <a:ext cx="1177800" cy="2892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 txBox="1"/>
          <p:nvPr/>
        </p:nvSpPr>
        <p:spPr>
          <a:xfrm>
            <a:off x="309975" y="1394850"/>
            <a:ext cx="1332900" cy="190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graphicFrame>
        <p:nvGraphicFramePr>
          <p:cNvPr id="70" name="Shape 70"/>
          <p:cNvGraphicFramePr/>
          <p:nvPr/>
        </p:nvGraphicFramePr>
        <p:xfrm>
          <a:off x="952500" y="506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{ECA5B8C0-1199-443C-91CD-9085297BEF83}</a:tableStyleId>
              </a:tblPr>
              <a:tblGrid>
                <a:gridCol w="3278525"/>
                <a:gridCol w="3960475"/>
              </a:tblGrid>
              <a:tr h="131035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 mi me duele</a:t>
                      </a:r>
                    </a:p>
                    <a:p>
                      <a:pPr indent="0" lvl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lnSpc>
                          <a:spcPct val="2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 nosotros nos duele </a:t>
                      </a:r>
                    </a:p>
                    <a:p>
                      <a:pPr indent="0" lvl="0" marL="0">
                        <a:lnSpc>
                          <a:spcPct val="2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 nosotras nos duele</a:t>
                      </a:r>
                    </a:p>
                  </a:txBody>
                  <a:tcPr marT="91425" marB="91425" marR="91425" marL="91425"/>
                </a:tc>
              </a:tr>
              <a:tr h="102235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 ti duele</a:t>
                      </a:r>
                    </a:p>
                    <a:p>
                      <a:pPr indent="0" lvl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185035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lnSpc>
                          <a:spcPct val="2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 él le duele</a:t>
                      </a:r>
                    </a:p>
                    <a:p>
                      <a:pPr indent="0" lvl="0" marL="0">
                        <a:lnSpc>
                          <a:spcPct val="2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 ella le duele </a:t>
                      </a:r>
                    </a:p>
                    <a:p>
                      <a:pPr indent="0" lvl="0" marL="0">
                        <a:lnSpc>
                          <a:spcPct val="2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 usted le duele 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lnSpc>
                          <a:spcPct val="2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 ellos les duele</a:t>
                      </a:r>
                    </a:p>
                    <a:p>
                      <a:pPr indent="0" lvl="0" marL="0">
                        <a:lnSpc>
                          <a:spcPct val="2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 ellas les duele</a:t>
                      </a:r>
                    </a:p>
                    <a:p>
                      <a:pPr indent="0" lvl="0" marL="0">
                        <a:lnSpc>
                          <a:spcPct val="2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 ustedes les duele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71" name="Shape 71"/>
          <p:cNvSpPr txBox="1"/>
          <p:nvPr/>
        </p:nvSpPr>
        <p:spPr>
          <a:xfrm>
            <a:off x="2552050" y="144650"/>
            <a:ext cx="3450900" cy="3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buNone/>
            </a:pPr>
            <a:r>
              <a:rPr b="1" lang="en"/>
              <a:t>EL VERBO DOLER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A MI ME DUELE _________</a:t>
            </a:r>
          </a:p>
        </p:txBody>
      </p:sp>
      <p:pic>
        <p:nvPicPr>
          <p:cNvPr descr="Image result for dolor de cabeza CLIP ART"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82675" y="1549825"/>
            <a:ext cx="2607100" cy="2607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A MI ME DUELE __</a:t>
            </a:r>
            <a:r>
              <a:rPr lang="en">
                <a:solidFill>
                  <a:srgbClr val="FF0000"/>
                </a:solidFill>
              </a:rPr>
              <a:t>LA CABEZA </a:t>
            </a:r>
            <a:r>
              <a:rPr lang="en"/>
              <a:t>_______</a:t>
            </a:r>
          </a:p>
        </p:txBody>
      </p:sp>
      <p:pic>
        <p:nvPicPr>
          <p:cNvPr descr="Image result for dolor de cabeza CLIP ART"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82675" y="1549825"/>
            <a:ext cx="2607100" cy="2607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A TI TE DUELE ________</a:t>
            </a:r>
          </a:p>
        </p:txBody>
      </p:sp>
      <p:pic>
        <p:nvPicPr>
          <p:cNvPr descr="Image result for dolor de ESTOMAGO CLIP ART"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17725" y="1498150"/>
            <a:ext cx="3260950" cy="3260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A TI TE DUELE _</a:t>
            </a:r>
            <a:r>
              <a:rPr lang="en">
                <a:solidFill>
                  <a:srgbClr val="FF0000"/>
                </a:solidFill>
              </a:rPr>
              <a:t>El estómago</a:t>
            </a:r>
            <a:r>
              <a:rPr lang="en"/>
              <a:t>_______</a:t>
            </a:r>
          </a:p>
        </p:txBody>
      </p:sp>
      <p:pic>
        <p:nvPicPr>
          <p:cNvPr descr="Image result for dolor de ESTOMAGO CLIP ART"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17725" y="1498150"/>
            <a:ext cx="3260950" cy="3260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A él le  DUELE ________</a:t>
            </a:r>
          </a:p>
        </p:txBody>
      </p:sp>
      <p:pic>
        <p:nvPicPr>
          <p:cNvPr descr="Image result for dolor de pierna CLIP ART"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69375" y="1396150"/>
            <a:ext cx="2844100" cy="3227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A él le  DUELE ___</a:t>
            </a:r>
            <a:r>
              <a:rPr lang="en">
                <a:solidFill>
                  <a:srgbClr val="FF0000"/>
                </a:solidFill>
              </a:rPr>
              <a:t>la pierna </a:t>
            </a:r>
            <a:r>
              <a:rPr lang="en"/>
              <a:t>_____</a:t>
            </a:r>
          </a:p>
        </p:txBody>
      </p:sp>
      <p:pic>
        <p:nvPicPr>
          <p:cNvPr descr="Image result for dolor de pierna CLIP ART"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16060" y="1348350"/>
            <a:ext cx="2904440" cy="3296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