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Roboto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regular.fntdata"/><Relationship Id="rId10" Type="http://schemas.openxmlformats.org/officeDocument/2006/relationships/slide" Target="slides/slide6.xml"/><Relationship Id="rId13" Type="http://schemas.openxmlformats.org/officeDocument/2006/relationships/font" Target="fonts/Roboto-italic.fntdata"/><Relationship Id="rId12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Robo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Irregular verbs </a:t>
            </a:r>
          </a:p>
        </p:txBody>
      </p:sp>
      <p:sp>
        <p:nvSpPr>
          <p:cNvPr id="68" name="Shape 68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/>
              <a:t>Go verbs 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385975" y="906625"/>
            <a:ext cx="3752100" cy="44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Pon</a:t>
            </a:r>
            <a:r>
              <a:rPr lang="en" sz="3600">
                <a:solidFill>
                  <a:srgbClr val="FF0000"/>
                </a:solidFill>
              </a:rPr>
              <a:t>go</a:t>
            </a:r>
          </a:p>
          <a:p>
            <a:pPr lvl="0">
              <a:spcBef>
                <a:spcPts val="0"/>
              </a:spcBef>
              <a:buNone/>
            </a:pPr>
            <a:r>
              <a:rPr lang="en" sz="3600"/>
              <a:t>Sal</a:t>
            </a:r>
            <a:r>
              <a:rPr lang="en" sz="3600">
                <a:solidFill>
                  <a:srgbClr val="FF0000"/>
                </a:solidFill>
              </a:rPr>
              <a:t>go</a:t>
            </a:r>
          </a:p>
          <a:p>
            <a:pPr lvl="0">
              <a:spcBef>
                <a:spcPts val="0"/>
              </a:spcBef>
              <a:buNone/>
            </a:pPr>
            <a:r>
              <a:rPr lang="en" sz="3600"/>
              <a:t>Trai</a:t>
            </a:r>
            <a:r>
              <a:rPr lang="en" sz="3600">
                <a:solidFill>
                  <a:srgbClr val="FF0000"/>
                </a:solidFill>
              </a:rPr>
              <a:t>go</a:t>
            </a:r>
          </a:p>
          <a:p>
            <a:pPr lvl="0">
              <a:spcBef>
                <a:spcPts val="0"/>
              </a:spcBef>
              <a:buNone/>
            </a:pPr>
            <a:r>
              <a:rPr lang="en" sz="3600"/>
              <a:t>Ven</a:t>
            </a:r>
            <a:r>
              <a:rPr lang="en" sz="3600">
                <a:solidFill>
                  <a:srgbClr val="FF0000"/>
                </a:solidFill>
              </a:rPr>
              <a:t>go</a:t>
            </a:r>
          </a:p>
          <a:p>
            <a:pPr lvl="0">
              <a:spcBef>
                <a:spcPts val="0"/>
              </a:spcBef>
              <a:buNone/>
            </a:pPr>
            <a:r>
              <a:rPr lang="en" sz="3600"/>
              <a:t>Di</a:t>
            </a:r>
            <a:r>
              <a:rPr lang="en" sz="3600">
                <a:solidFill>
                  <a:srgbClr val="FF0000"/>
                </a:solidFill>
              </a:rPr>
              <a:t>go</a:t>
            </a:r>
          </a:p>
          <a:p>
            <a:pPr lvl="0">
              <a:spcBef>
                <a:spcPts val="0"/>
              </a:spcBef>
              <a:buNone/>
            </a:pPr>
            <a:r>
              <a:rPr lang="en" sz="3600"/>
              <a:t>Ten</a:t>
            </a:r>
            <a:r>
              <a:rPr lang="en" sz="3600">
                <a:solidFill>
                  <a:srgbClr val="FF0000"/>
                </a:solidFill>
              </a:rPr>
              <a:t>go</a:t>
            </a:r>
          </a:p>
          <a:p>
            <a:pPr lvl="0">
              <a:spcBef>
                <a:spcPts val="0"/>
              </a:spcBef>
              <a:buNone/>
            </a:pPr>
            <a:r>
              <a:rPr lang="en" sz="3600"/>
              <a:t>Ha</a:t>
            </a:r>
            <a:r>
              <a:rPr lang="en" sz="3600">
                <a:solidFill>
                  <a:srgbClr val="FF0000"/>
                </a:solidFill>
              </a:rPr>
              <a:t>go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6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irregular verbs spanish decir"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625" y="463975"/>
            <a:ext cx="7469000" cy="4215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irregular verbs spanish hacer"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6525" y="445025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irregular verbs spanish venir"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2950" y="206650"/>
            <a:ext cx="6861425" cy="519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ar er ir endings chart"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5700" y="62825"/>
            <a:ext cx="6350000" cy="519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