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744575"/>
            <a:ext cx="8520600" cy="743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casa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3125" y="1002225"/>
            <a:ext cx="4721800" cy="387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7700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DORMITORIO</a:t>
            </a:r>
          </a:p>
        </p:txBody>
      </p:sp>
      <p:pic>
        <p:nvPicPr>
          <p:cNvPr descr="Image result for BEDROOM CLIPART"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2300" y="906625"/>
            <a:ext cx="6507925" cy="423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garden clipart"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0800" y="763000"/>
            <a:ext cx="5287125" cy="390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-38375" y="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JARDÍN</a:t>
            </a:r>
          </a:p>
        </p:txBody>
      </p:sp>
      <p:pic>
        <p:nvPicPr>
          <p:cNvPr descr="Image result for garden clipart"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0075" y="879700"/>
            <a:ext cx="5287125" cy="390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311700" y="367550"/>
            <a:ext cx="8520600" cy="743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CASA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casa"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3125" y="1002225"/>
            <a:ext cx="4721800" cy="387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cocina clipart"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1800" y="1017725"/>
            <a:ext cx="4349850" cy="387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125675"/>
            <a:ext cx="8520600" cy="892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COCINA</a:t>
            </a:r>
          </a:p>
        </p:txBody>
      </p:sp>
      <p:pic>
        <p:nvPicPr>
          <p:cNvPr descr="Image result for cocina clipart"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1800" y="1017725"/>
            <a:ext cx="4349850" cy="387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bathroom clipart"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1125" y="754250"/>
            <a:ext cx="5228100" cy="39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BAÑO</a:t>
            </a:r>
          </a:p>
        </p:txBody>
      </p:sp>
      <p:pic>
        <p:nvPicPr>
          <p:cNvPr descr="Image result for bathroom clipart"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1125" y="754250"/>
            <a:ext cx="5228100" cy="39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living room clipart"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7550" y="743925"/>
            <a:ext cx="6106325" cy="386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SALA</a:t>
            </a:r>
          </a:p>
        </p:txBody>
      </p:sp>
      <p:pic>
        <p:nvPicPr>
          <p:cNvPr descr="Image result for living room clipart"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6550" y="995275"/>
            <a:ext cx="6106325" cy="386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BEDROOM CLIPART"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7650" y="445025"/>
            <a:ext cx="6507925" cy="440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