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2BB72FB-FF0E-4100-A622-D23AA3AD3C9E}">
  <a:tblStyle styleId="{E2BB72FB-FF0E-4100-A622-D23AA3AD3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B4A7D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 Familia de la Srta. Elenbaum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20229" l="0" r="0" t="0"/>
          <a:stretch/>
        </p:blipFill>
        <p:spPr>
          <a:xfrm>
            <a:off x="3760075" y="2637675"/>
            <a:ext cx="1623849" cy="238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242625"/>
            <a:ext cx="4275600" cy="464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 abuelitos se llaman José y Teresa. Ellos tienen sesenta años de casados. Ellos tienen tres hijos, once nietos y siete bisnietos. A ellos les gusta ver televisión, tomar desayuno con la familia, y jugar con los bisnietos. 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25" y="792550"/>
            <a:ext cx="4275475" cy="32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Mis primos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 tengo cuatro primos José, Roberto, Jose Luis y Arturo. Y tres primas Melanie, Marlene y Xiomara.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2351896"/>
            <a:ext cx="2847473" cy="21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1753" y="1803702"/>
            <a:ext cx="1599800" cy="284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6247" y="2087287"/>
            <a:ext cx="2445501" cy="183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ctrTitle"/>
          </p:nvPr>
        </p:nvSpPr>
        <p:spPr>
          <a:xfrm>
            <a:off x="311708" y="7650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Preguntas???????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Preguntas…...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75" y="1386475"/>
            <a:ext cx="2205350" cy="26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008500" y="1422375"/>
            <a:ext cx="22773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¿Cuál es la relación entre yo y Rossana Campos?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Preguntas…...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175" y="1627100"/>
            <a:ext cx="2099900" cy="27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4597550" y="1760000"/>
            <a:ext cx="22773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¿Cuál es la relación entre yo y Melanie?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Preguntas…...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36051" r="1019" t="0"/>
          <a:stretch/>
        </p:blipFill>
        <p:spPr>
          <a:xfrm>
            <a:off x="1264325" y="1691750"/>
            <a:ext cx="2456800" cy="25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4224000" y="1882100"/>
            <a:ext cx="22773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¿Cuál es la relación entre yo y Arturo?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Preguntas…...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18114" r="50539" t="22106"/>
          <a:stretch/>
        </p:blipFill>
        <p:spPr>
          <a:xfrm>
            <a:off x="1652249" y="1916025"/>
            <a:ext cx="1910874" cy="22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3814550" y="2349075"/>
            <a:ext cx="22773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¿Cuál es la relación entre yo y Teresa?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Preguntas…...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32825" l="58691" r="14973" t="27510"/>
          <a:stretch/>
        </p:blipFill>
        <p:spPr>
          <a:xfrm>
            <a:off x="1968325" y="1810275"/>
            <a:ext cx="2234126" cy="222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655025" y="2040175"/>
            <a:ext cx="22773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¿Cuál es la relación entre yo y Susan?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Pregunta….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47396" t="0"/>
          <a:stretch/>
        </p:blipFill>
        <p:spPr>
          <a:xfrm>
            <a:off x="774023" y="1229225"/>
            <a:ext cx="2846376" cy="32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4205575" y="2119150"/>
            <a:ext cx="4233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Cuál es la relación entre yo y Alberto?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Cuál es la relación entre yo y Sharom?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Mis padres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Preguntas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4621222" y="2119150"/>
            <a:ext cx="38184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Cual es la </a:t>
            </a:r>
            <a:r>
              <a:rPr lang="en"/>
              <a:t>relación entre yo y Sebastian?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5334" l="31448" r="53165" t="46563"/>
          <a:stretch/>
        </p:blipFill>
        <p:spPr>
          <a:xfrm>
            <a:off x="2247725" y="1826625"/>
            <a:ext cx="1585975" cy="27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24814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Preguntas…..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50214" r="0" t="0"/>
          <a:stretch/>
        </p:blipFill>
        <p:spPr>
          <a:xfrm>
            <a:off x="1683835" y="1229200"/>
            <a:ext cx="2286250" cy="32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697772" y="2119150"/>
            <a:ext cx="37419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Cual es la </a:t>
            </a:r>
            <a:r>
              <a:rPr lang="en"/>
              <a:t>relación entre yo y Nelly?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Preguntas…..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124" y="1947197"/>
            <a:ext cx="2847473" cy="21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4413397" y="2119150"/>
            <a:ext cx="40263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Cuál es la relación entre yo y Jose Luis?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181525"/>
            <a:ext cx="8520600" cy="63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EL ADJETIVO POSESIVO</a:t>
            </a:r>
          </a:p>
        </p:txBody>
      </p:sp>
      <p:graphicFrame>
        <p:nvGraphicFramePr>
          <p:cNvPr id="203" name="Shape 203"/>
          <p:cNvGraphicFramePr/>
          <p:nvPr/>
        </p:nvGraphicFramePr>
        <p:xfrm>
          <a:off x="311700" y="71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{E2BB72FB-FF0E-4100-A622-D23AA3AD3C9E}</a:tableStyleId>
              </a:tblPr>
              <a:tblGrid>
                <a:gridCol w="2306875"/>
                <a:gridCol w="2946325"/>
                <a:gridCol w="2626600"/>
              </a:tblGrid>
              <a:tr h="704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Pronombre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Adjetivo posesivo singular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Adjetivo posesivo plural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solidFill>
                      <a:srgbClr val="FFFF00"/>
                    </a:solidFill>
                  </a:tcPr>
                </a:tc>
              </a:tr>
              <a:tr h="704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Yo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 (my)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0000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mis</a:t>
                      </a:r>
                    </a:p>
                  </a:txBody>
                  <a:tcPr marT="91425" marB="91425" marR="91425" marL="91425"/>
                </a:tc>
              </a:tr>
              <a:tr h="704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Tú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Tu (your)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tus</a:t>
                      </a:r>
                    </a:p>
                  </a:txBody>
                  <a:tcPr marT="91425" marB="91425" marR="91425" marL="91425"/>
                </a:tc>
              </a:tr>
              <a:tr h="704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Él/Ella/Usted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 (his/hers)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sus</a:t>
                      </a:r>
                    </a:p>
                  </a:txBody>
                  <a:tcPr marT="91425" marB="91425" marR="91425" marL="91425"/>
                </a:tc>
              </a:tr>
              <a:tr h="704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Nosotros/as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nuestro/nuestra  (our)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nuestros/nuestras</a:t>
                      </a:r>
                    </a:p>
                  </a:txBody>
                  <a:tcPr marT="91425" marB="91425" marR="91425" marL="91425"/>
                </a:tc>
              </a:tr>
              <a:tr h="7042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Ellos/Ellas/Ustedes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 (their)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sus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Ella es …… (my).............. (mother).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Ella es </a:t>
            </a:r>
            <a:r>
              <a:rPr lang="en">
                <a:solidFill>
                  <a:srgbClr val="FF0000"/>
                </a:solidFill>
              </a:rPr>
              <a:t>mi mamá.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Fabio es ……….(her)................. (brother)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Él es ………….(your)........... (nephew)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José y Teresa son ……….(our)............. (grandparents)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Ellos son …………</a:t>
            </a:r>
            <a:r>
              <a:rPr lang="en"/>
              <a:t>.. (your)................ (parents)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3227400" cy="391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 madre se llama Rossana. </a:t>
            </a:r>
            <a:r>
              <a:rPr lang="en"/>
              <a:t>Ella tiene cincuenta y siete años. </a:t>
            </a:r>
            <a:r>
              <a:rPr lang="en"/>
              <a:t>A ella le gusta cocinar, bailar y visitar a sus amigas.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200" y="152400"/>
            <a:ext cx="36290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Ustedes son………. (my ).............. (grandchilds)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4185000" cy="4035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 padre se llama Arturo. Él tiene sesenta y dos años. A mi papá le gusta jugar al fútbol, comer y cantar. Mi papá es profesor de cívica en la universidad.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1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Mis hermanos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4060200" cy="2319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 hermana mayor se llama Magaly. Ella está casada y su esposo se llama César. Ella tiene treinta y ocho años y tiene dos hijas (Lisseth y Susan) y dos hijos (Liam y Jake). A ella le gusta cocinar, limpiar, y ver películas.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925" y="795325"/>
            <a:ext cx="4467299" cy="33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4226700" cy="215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 hermano menor se llama Arturo. Él es abogado y tiene treinta y cinco años.Él tiene un hijo con su novia (Rosa). A él le gusta cantar, bailar y manejar su carro.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800" y="152400"/>
            <a:ext cx="4300799" cy="43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95850"/>
            <a:ext cx="4176900" cy="391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 hermana menor se llama Nelly. Ella está casada y su esposo se llama Alfredo. Ellos tienen dos hijas (Sharom y Gisell). Ella tiene 25 años. Ella es una maquilladora profesional. A ella le gusta maquillar, cocinar y pasar tiempo con su familia.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950" y="647575"/>
            <a:ext cx="4350600" cy="32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Mis abuelos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