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2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La vivienda 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Español 1 </a:t>
            </a:r>
          </a:p>
          <a:p>
            <a:pPr lvl="0" algn="l">
              <a:spcBef>
                <a:spcPts val="0"/>
              </a:spcBef>
              <a:buNone/>
            </a:pPr>
            <a:r>
              <a:rPr lang="en"/>
              <a:t>6th grade</a:t>
            </a:r>
          </a:p>
        </p:txBody>
      </p:sp>
      <p:pic>
        <p:nvPicPr>
          <p:cNvPr descr="Image result for la vivienda clip art" id="56" name="Shape 56"/>
          <p:cNvPicPr preferRelativeResize="0"/>
          <p:nvPr/>
        </p:nvPicPr>
        <p:blipFill rotWithShape="1">
          <a:blip r:embed="rId3">
            <a:alphaModFix/>
          </a:blip>
          <a:srcRect b="9099" l="0" r="42082" t="12726"/>
          <a:stretch/>
        </p:blipFill>
        <p:spPr>
          <a:xfrm>
            <a:off x="4176725" y="1920950"/>
            <a:ext cx="4655575" cy="2761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LA </a:t>
            </a:r>
            <a:r>
              <a:rPr lang="en" sz="4800"/>
              <a:t>SALA</a:t>
            </a:r>
          </a:p>
        </p:txBody>
      </p:sp>
      <p:pic>
        <p:nvPicPr>
          <p:cNvPr descr="Image result for living room clipart"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6550" y="995275"/>
            <a:ext cx="6106325" cy="386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BEDROOM CLIPART"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7650" y="445025"/>
            <a:ext cx="6507925" cy="440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7700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EL </a:t>
            </a:r>
            <a:r>
              <a:rPr lang="en" sz="4800"/>
              <a:t>DORMITORIO</a:t>
            </a:r>
          </a:p>
        </p:txBody>
      </p:sp>
      <p:pic>
        <p:nvPicPr>
          <p:cNvPr descr="Image result for BEDROOM CLIPART"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2300" y="906625"/>
            <a:ext cx="6507925" cy="423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garden clipart"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0800" y="763000"/>
            <a:ext cx="5287125" cy="390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-38375" y="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JARDÍN</a:t>
            </a:r>
          </a:p>
        </p:txBody>
      </p:sp>
      <p:pic>
        <p:nvPicPr>
          <p:cNvPr descr="Image result for garden clipart"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0075" y="879700"/>
            <a:ext cx="5287125" cy="390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ASCENSOR clipart"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7825" y="1213825"/>
            <a:ext cx="3065000" cy="340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000"/>
              <a:t>EL ASCENSOR</a:t>
            </a:r>
            <a:r>
              <a:rPr lang="en"/>
              <a:t> </a:t>
            </a:r>
          </a:p>
        </p:txBody>
      </p:sp>
      <p:pic>
        <p:nvPicPr>
          <p:cNvPr descr="Image result for ASCENSOR clipart"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7825" y="1213825"/>
            <a:ext cx="3065000" cy="340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pic>
        <p:nvPicPr>
          <p:cNvPr descr="Image result for GARAGE  clipart"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9475" y="1017725"/>
            <a:ext cx="4445875" cy="359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000"/>
              <a:t>EL GARAGE</a:t>
            </a:r>
          </a:p>
        </p:txBody>
      </p:sp>
      <p:pic>
        <p:nvPicPr>
          <p:cNvPr descr="Image result for GARAGE  clipart"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9475" y="1017725"/>
            <a:ext cx="4445875" cy="359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pic>
        <p:nvPicPr>
          <p:cNvPr descr="Image result for LA SALA clipart" id="167" name="Shape 167"/>
          <p:cNvPicPr preferRelativeResize="0"/>
          <p:nvPr/>
        </p:nvPicPr>
        <p:blipFill rotWithShape="1">
          <a:blip r:embed="rId3">
            <a:alphaModFix/>
          </a:blip>
          <a:srcRect b="5490" l="0" r="0" t="0"/>
          <a:stretch/>
        </p:blipFill>
        <p:spPr>
          <a:xfrm>
            <a:off x="2244100" y="1274650"/>
            <a:ext cx="4490375" cy="308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311700" y="744575"/>
            <a:ext cx="8520600" cy="743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casa"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3125" y="1002225"/>
            <a:ext cx="4721800" cy="387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La sala</a:t>
            </a:r>
            <a:r>
              <a:rPr lang="en" sz="3000"/>
              <a:t> </a:t>
            </a:r>
          </a:p>
        </p:txBody>
      </p:sp>
      <p:pic>
        <p:nvPicPr>
          <p:cNvPr descr="Image result for LA SALA clipart" id="173" name="Shape 173"/>
          <p:cNvPicPr preferRelativeResize="0"/>
          <p:nvPr/>
        </p:nvPicPr>
        <p:blipFill rotWithShape="1">
          <a:blip r:embed="rId3">
            <a:alphaModFix/>
          </a:blip>
          <a:srcRect b="5490" l="0" r="0" t="0"/>
          <a:stretch/>
        </p:blipFill>
        <p:spPr>
          <a:xfrm>
            <a:off x="2244100" y="1274650"/>
            <a:ext cx="4490375" cy="3087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5044750" y="1193875"/>
            <a:ext cx="1185000" cy="2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 techo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4075300" y="2262075"/>
            <a:ext cx="1185000" cy="3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 ventana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2497050" y="1938975"/>
            <a:ext cx="969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 pared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5044750" y="4093250"/>
            <a:ext cx="100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 suelo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pic>
        <p:nvPicPr>
          <p:cNvPr descr="Image result for la puerta clipart"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3250" y="701900"/>
            <a:ext cx="2405325" cy="388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233475" y="1320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000"/>
              <a:t>LA PUERTA</a:t>
            </a:r>
          </a:p>
        </p:txBody>
      </p:sp>
      <p:pic>
        <p:nvPicPr>
          <p:cNvPr descr="Image result for la puerta clipart"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1050" y="859900"/>
            <a:ext cx="2549225" cy="411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311700" y="367550"/>
            <a:ext cx="8520600" cy="743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 casa</a:t>
            </a: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casa"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3125" y="1002225"/>
            <a:ext cx="4721800" cy="387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311700" y="367550"/>
            <a:ext cx="8520600" cy="743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El edificio</a:t>
            </a:r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el edificio clipart"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4825" y="1202850"/>
            <a:ext cx="4362550" cy="360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cocina clipart"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1800" y="1017725"/>
            <a:ext cx="4349850" cy="387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125675"/>
            <a:ext cx="8520600" cy="892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LA </a:t>
            </a:r>
            <a:r>
              <a:rPr lang="en" sz="3600"/>
              <a:t>COCINA</a:t>
            </a:r>
          </a:p>
        </p:txBody>
      </p:sp>
      <p:pic>
        <p:nvPicPr>
          <p:cNvPr descr="Image result for cocina clipart"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1800" y="1017725"/>
            <a:ext cx="4349850" cy="387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bathroom clipart"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1125" y="754250"/>
            <a:ext cx="5228100" cy="39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EL </a:t>
            </a:r>
            <a:r>
              <a:rPr lang="en" sz="4800"/>
              <a:t>BAÑO</a:t>
            </a:r>
          </a:p>
        </p:txBody>
      </p:sp>
      <p:pic>
        <p:nvPicPr>
          <p:cNvPr descr="Image result for bathroom clipart"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1125" y="754250"/>
            <a:ext cx="5228100" cy="39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living room clipart"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7550" y="743925"/>
            <a:ext cx="6106325" cy="386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