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accent4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b="1" lang="en"/>
              <a:t>Los deportes</a:t>
            </a:r>
            <a:r>
              <a:rPr lang="en"/>
              <a:t> 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4027250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8th Grade </a:t>
            </a:r>
          </a:p>
          <a:p>
            <a:pPr lvl="0" algn="l">
              <a:spcBef>
                <a:spcPts val="0"/>
              </a:spcBef>
              <a:buNone/>
            </a:pPr>
            <a:r>
              <a:rPr lang="en"/>
              <a:t>Español 1 </a:t>
            </a:r>
          </a:p>
        </p:txBody>
      </p:sp>
      <p:pic>
        <p:nvPicPr>
          <p:cNvPr descr="Image result for los deportes clipart"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99350" y="606350"/>
            <a:ext cx="3090375" cy="32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La cancha</a:t>
            </a:r>
            <a:r>
              <a:rPr lang="en"/>
              <a:t> 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9" name="Shape 1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1017725"/>
            <a:ext cx="5143499" cy="412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estadio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67000" y="1381125"/>
            <a:ext cx="3810000" cy="306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Los campeones</a:t>
            </a:r>
            <a:r>
              <a:rPr lang="en"/>
              <a:t> 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1152475"/>
            <a:ext cx="5143499" cy="399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</a:t>
            </a:r>
            <a:r>
              <a:rPr b="1" lang="en" sz="3000"/>
              <a:t>béisbol 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7650" y="1547800"/>
            <a:ext cx="2699900" cy="293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La </a:t>
            </a:r>
            <a:r>
              <a:rPr b="1" lang="en" sz="3000"/>
              <a:t>natación 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11111" l="0" r="0" t="0"/>
          <a:stretch/>
        </p:blipFill>
        <p:spPr>
          <a:xfrm>
            <a:off x="807050" y="1508050"/>
            <a:ext cx="7529899" cy="3231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El </a:t>
            </a:r>
            <a:r>
              <a:rPr b="1" lang="en"/>
              <a:t>baloncesto</a:t>
            </a:r>
            <a:r>
              <a:rPr lang="en"/>
              <a:t> 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48050" y="1447400"/>
            <a:ext cx="2247900" cy="3121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Patinar 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1085549"/>
            <a:ext cx="4286250" cy="336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</a:t>
            </a:r>
            <a:r>
              <a:rPr b="1" lang="en" sz="3000"/>
              <a:t>voleibol 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7350" y="1152475"/>
            <a:ext cx="4537775" cy="3129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Los guantes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96881" y="1733550"/>
            <a:ext cx="2241900" cy="2450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casco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3475" y="1369150"/>
            <a:ext cx="2973000" cy="290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bate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3300" y="1462088"/>
            <a:ext cx="2057400" cy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Patineta en linea 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8875" y="1075773"/>
            <a:ext cx="4286250" cy="353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La pelota 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28525" y="1771650"/>
            <a:ext cx="2643575" cy="248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La raqueta 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2725" y="1714500"/>
            <a:ext cx="3153225" cy="24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El jugador</a:t>
            </a:r>
            <a:r>
              <a:rPr lang="en"/>
              <a:t> 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288" y="1152475"/>
            <a:ext cx="4519424" cy="371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272575" y="166250"/>
            <a:ext cx="8520600" cy="101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000"/>
              <a:t>Los aficionados</a:t>
            </a:r>
            <a:r>
              <a:rPr lang="en"/>
              <a:t> 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750" y="1152475"/>
            <a:ext cx="4286250" cy="330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