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objetos en el salón de clase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Español 4th grade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papel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paper clipart"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1300" y="1312200"/>
            <a:ext cx="2610650" cy="309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marcadores 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marcadores clipart"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8725" y="1225314"/>
            <a:ext cx="3595625" cy="3077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 mochila 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mochila clipart"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7325" y="1404276"/>
            <a:ext cx="3151325" cy="287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7875" y="319325"/>
            <a:ext cx="6560951" cy="45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escritorio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desk clipart"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2675" y="1456850"/>
            <a:ext cx="2791625" cy="26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 pizarra 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oard clipart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0375" y="1611825"/>
            <a:ext cx="2959200" cy="253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lápiz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pencil clipart"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5675" y="1425850"/>
            <a:ext cx="2510725" cy="296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cuaderno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notebook clipart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7075" y="1363850"/>
            <a:ext cx="3337300" cy="28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libro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book clipart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9450" y="1870125"/>
            <a:ext cx="3564825" cy="222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borrador 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eraser clipart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0650" y="1549825"/>
            <a:ext cx="3186675" cy="254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 estuche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estuche  clipart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7725" y="1477500"/>
            <a:ext cx="3753025" cy="290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 regla 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ruler  clipart"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4450" y="1715150"/>
            <a:ext cx="5074550" cy="25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