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embeddedFontLst>
    <p:embeddedFont>
      <p:font typeface="Raleway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regular.fntdata"/><Relationship Id="rId22" Type="http://schemas.openxmlformats.org/officeDocument/2006/relationships/font" Target="fonts/Raleway-italic.fntdata"/><Relationship Id="rId21" Type="http://schemas.openxmlformats.org/officeDocument/2006/relationships/font" Target="fonts/Raleway-bold.fntdata"/><Relationship Id="rId24" Type="http://schemas.openxmlformats.org/officeDocument/2006/relationships/font" Target="fonts/Lato-regular.fntdata"/><Relationship Id="rId23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7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rgbClr val="FBA415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jpg"/><Relationship Id="rId4" Type="http://schemas.openxmlformats.org/officeDocument/2006/relationships/image" Target="../media/image3.jp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Los objetos en el salón de clase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Español 1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Una  regla 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ruler  clipart"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4450" y="1715150"/>
            <a:ext cx="5074550" cy="250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  papel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paper clipart"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61300" y="1312200"/>
            <a:ext cx="2610650" cy="309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Unos  marcadores 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marcadores clipart"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8725" y="1225314"/>
            <a:ext cx="3595625" cy="3077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Una  mochila 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mochila clipart"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7325" y="1404276"/>
            <a:ext cx="3151325" cy="287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¿Qué tengo en mi mochila?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546450" y="1338825"/>
            <a:ext cx="8185200" cy="366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mochila clipart"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7325" y="1404276"/>
            <a:ext cx="3151325" cy="2873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ruler  clipart" id="165" name="Shape 1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200" y="1338825"/>
            <a:ext cx="1451875" cy="1351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eraser clipart" id="166" name="Shape 16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0175" y="3442650"/>
            <a:ext cx="1545750" cy="1236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estuche  clipart" id="167" name="Shape 16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78325" y="1429525"/>
            <a:ext cx="1512950" cy="11704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book clipart" id="168" name="Shape 16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68425" y="3393075"/>
            <a:ext cx="2063225" cy="128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Shape 169"/>
          <p:cNvSpPr txBox="1"/>
          <p:nvPr/>
        </p:nvSpPr>
        <p:spPr>
          <a:xfrm>
            <a:off x="191250" y="990425"/>
            <a:ext cx="2349600" cy="3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Una </a:t>
            </a:r>
            <a:r>
              <a:rPr b="1" lang="en" sz="3000"/>
              <a:t>regla</a:t>
            </a:r>
            <a:r>
              <a:rPr lang="en"/>
              <a:t> 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546450" y="2793750"/>
            <a:ext cx="2411100" cy="4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Un </a:t>
            </a:r>
            <a:r>
              <a:rPr b="1" lang="en" sz="3000"/>
              <a:t>borrador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5485025" y="1144875"/>
            <a:ext cx="2499900" cy="2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Un </a:t>
            </a:r>
            <a:r>
              <a:rPr b="1" lang="en" sz="3000"/>
              <a:t>estuche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6916350" y="2878575"/>
            <a:ext cx="1717500" cy="5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Un</a:t>
            </a:r>
            <a:r>
              <a:rPr b="1" lang="en" sz="3000"/>
              <a:t> libro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 txBox="1"/>
          <p:nvPr/>
        </p:nvSpPr>
        <p:spPr>
          <a:xfrm>
            <a:off x="232250" y="430325"/>
            <a:ext cx="2821200" cy="33813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/>
              <a:t>¿Qué tengo en mi mochila?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lvl="0">
              <a:spcBef>
                <a:spcPts val="0"/>
              </a:spcBef>
              <a:buNone/>
            </a:pPr>
            <a:r>
              <a:rPr b="1" lang="en" sz="2400"/>
              <a:t>Yo tengo: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/>
              <a:t>1.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/>
              <a:t>2.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/>
              <a:t>3.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/>
              <a:t>4.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/>
              <a:t>5.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2400"/>
          </a:p>
        </p:txBody>
      </p:sp>
      <p:pic>
        <p:nvPicPr>
          <p:cNvPr descr="Image result for mochila clipart"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4600" y="744575"/>
            <a:ext cx="4295150" cy="345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 escritorio 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desk clipart"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2675" y="1456850"/>
            <a:ext cx="2791625" cy="268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Una pizarra 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board clipart"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0375" y="1611825"/>
            <a:ext cx="2959200" cy="253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 lápiz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pencil clipart"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5675" y="1425850"/>
            <a:ext cx="2510725" cy="296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Un tijera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tijera clip art"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7900" y="1359300"/>
            <a:ext cx="3083800" cy="285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 cuaderno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notebook clipart"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7075" y="1363850"/>
            <a:ext cx="3337300" cy="284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  libro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book clipart"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9450" y="1870125"/>
            <a:ext cx="3564825" cy="222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 borrador 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eraser clipart"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0650" y="1549825"/>
            <a:ext cx="3186675" cy="254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  estuche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estuche  clipart"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7725" y="1477500"/>
            <a:ext cx="3753025" cy="290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