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Alfa Slab On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AlfaSlabOn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Quehaceres del hogar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249700" y="4281698"/>
            <a:ext cx="8520600" cy="73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Español 1b - 8th grade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Horizon Denison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Barrer el piso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8950" y="1290650"/>
            <a:ext cx="4369675" cy="35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Pasar la aspiradora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0" l="0" r="8734" t="0"/>
          <a:stretch/>
        </p:blipFill>
        <p:spPr>
          <a:xfrm>
            <a:off x="1618800" y="1104500"/>
            <a:ext cx="4801701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Hacer la cama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125" y="1093550"/>
            <a:ext cx="5846275" cy="397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Cortar el </a:t>
            </a:r>
            <a:r>
              <a:rPr b="1" lang="en" sz="3600"/>
              <a:t>césped</a:t>
            </a:r>
            <a:r>
              <a:rPr lang="en"/>
              <a:t>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213" y="1159187"/>
            <a:ext cx="3721040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Dar de comer al perro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9250" y="1137525"/>
            <a:ext cx="5408750" cy="400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Planchar la ropa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654" y="1093561"/>
            <a:ext cx="5950900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Lavar los platos 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749" y="1099029"/>
            <a:ext cx="498721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Sacar la basura 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5375" y="1126375"/>
            <a:ext cx="4839975" cy="39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