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Proxima Nova"/>
      <p:regular r:id="rId14"/>
      <p:bold r:id="rId15"/>
      <p:italic r:id="rId16"/>
      <p:boldItalic r:id="rId17"/>
    </p:embeddedFont>
    <p:embeddedFont>
      <p:font typeface="Alfa Slab One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roximaNova-bold.fntdata"/><Relationship Id="rId14" Type="http://schemas.openxmlformats.org/officeDocument/2006/relationships/font" Target="fonts/ProximaNova-regular.fntdata"/><Relationship Id="rId17" Type="http://schemas.openxmlformats.org/officeDocument/2006/relationships/font" Target="fonts/ProximaNova-boldItalic.fntdata"/><Relationship Id="rId16" Type="http://schemas.openxmlformats.org/officeDocument/2006/relationships/font" Target="fonts/ProximaNova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AlfaSlabOne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5400"/>
              <a:buNone/>
              <a:defRPr sz="5400"/>
            </a:lvl1pPr>
            <a:lvl2pPr lvl="1" algn="ctr">
              <a:spcBef>
                <a:spcPts val="0"/>
              </a:spcBef>
              <a:buSzPts val="5400"/>
              <a:buNone/>
              <a:defRPr sz="5400"/>
            </a:lvl2pPr>
            <a:lvl3pPr lvl="2" algn="ctr">
              <a:spcBef>
                <a:spcPts val="0"/>
              </a:spcBef>
              <a:buSzPts val="5400"/>
              <a:buNone/>
              <a:defRPr sz="5400"/>
            </a:lvl3pPr>
            <a:lvl4pPr lvl="3" algn="ctr">
              <a:spcBef>
                <a:spcPts val="0"/>
              </a:spcBef>
              <a:buSzPts val="5400"/>
              <a:buNone/>
              <a:defRPr sz="5400"/>
            </a:lvl4pPr>
            <a:lvl5pPr lvl="4" algn="ctr">
              <a:spcBef>
                <a:spcPts val="0"/>
              </a:spcBef>
              <a:buSzPts val="5400"/>
              <a:buNone/>
              <a:defRPr sz="5400"/>
            </a:lvl5pPr>
            <a:lvl6pPr lvl="5" algn="ctr">
              <a:spcBef>
                <a:spcPts val="0"/>
              </a:spcBef>
              <a:buSzPts val="5400"/>
              <a:buNone/>
              <a:defRPr sz="5400"/>
            </a:lvl6pPr>
            <a:lvl7pPr lvl="6" algn="ctr">
              <a:spcBef>
                <a:spcPts val="0"/>
              </a:spcBef>
              <a:buSzPts val="5400"/>
              <a:buNone/>
              <a:defRPr sz="5400"/>
            </a:lvl7pPr>
            <a:lvl8pPr lvl="7" algn="ctr">
              <a:spcBef>
                <a:spcPts val="0"/>
              </a:spcBef>
              <a:buSzPts val="5400"/>
              <a:buNone/>
              <a:defRPr sz="5400"/>
            </a:lvl8pPr>
            <a:lvl9pPr lvl="8" algn="ctr">
              <a:spcBef>
                <a:spcPts val="0"/>
              </a:spcBef>
              <a:buSzPts val="5400"/>
              <a:buNone/>
              <a:defRPr sz="54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3800"/>
              <a:buNone/>
              <a:defRPr sz="3800"/>
            </a:lvl1pPr>
            <a:lvl2pPr lvl="1" algn="ctr">
              <a:spcBef>
                <a:spcPts val="0"/>
              </a:spcBef>
              <a:buSzPts val="3800"/>
              <a:buNone/>
              <a:defRPr sz="3800"/>
            </a:lvl2pPr>
            <a:lvl3pPr lvl="2" algn="ctr">
              <a:spcBef>
                <a:spcPts val="0"/>
              </a:spcBef>
              <a:buSzPts val="3800"/>
              <a:buNone/>
              <a:defRPr sz="3800"/>
            </a:lvl3pPr>
            <a:lvl4pPr lvl="3" algn="ctr">
              <a:spcBef>
                <a:spcPts val="0"/>
              </a:spcBef>
              <a:buSzPts val="3800"/>
              <a:buNone/>
              <a:defRPr sz="3800"/>
            </a:lvl4pPr>
            <a:lvl5pPr lvl="4" algn="ctr">
              <a:spcBef>
                <a:spcPts val="0"/>
              </a:spcBef>
              <a:buSzPts val="3800"/>
              <a:buNone/>
              <a:defRPr sz="3800"/>
            </a:lvl5pPr>
            <a:lvl6pPr lvl="5" algn="ctr">
              <a:spcBef>
                <a:spcPts val="0"/>
              </a:spcBef>
              <a:buSzPts val="3800"/>
              <a:buNone/>
              <a:defRPr sz="3800"/>
            </a:lvl6pPr>
            <a:lvl7pPr lvl="6" algn="ctr">
              <a:spcBef>
                <a:spcPts val="0"/>
              </a:spcBef>
              <a:buSzPts val="3800"/>
              <a:buNone/>
              <a:defRPr sz="3800"/>
            </a:lvl7pPr>
            <a:lvl8pPr lvl="7" algn="ctr">
              <a:spcBef>
                <a:spcPts val="0"/>
              </a:spcBef>
              <a:buSzPts val="3800"/>
              <a:buNone/>
              <a:defRPr sz="3800"/>
            </a:lvl8pPr>
            <a:lvl9pPr lvl="8" algn="ctr">
              <a:spcBef>
                <a:spcPts val="0"/>
              </a:spcBef>
              <a:buSzPts val="3800"/>
              <a:buNone/>
              <a:defRPr sz="38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Los Quehaceres del hogar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249700" y="4281698"/>
            <a:ext cx="8520600" cy="733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Español 1b - 8th grade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Horizon Denison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b="1" lang="en" sz="3600"/>
              <a:t>Barrer el suelo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8950" y="1290650"/>
            <a:ext cx="4369675" cy="351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b="1" lang="en" sz="3600"/>
              <a:t>Pasar la aspiradora</a:t>
            </a:r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3">
            <a:alphaModFix/>
          </a:blip>
          <a:srcRect b="0" l="0" r="8734" t="0"/>
          <a:stretch/>
        </p:blipFill>
        <p:spPr>
          <a:xfrm>
            <a:off x="1618800" y="1104500"/>
            <a:ext cx="4801701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b="1" lang="en" sz="3600"/>
              <a:t>Hacer la cama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1125" y="1093550"/>
            <a:ext cx="5846275" cy="397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b="1" lang="en" sz="3600"/>
              <a:t>Cortar el </a:t>
            </a:r>
            <a:r>
              <a:rPr b="1" lang="en" sz="3600"/>
              <a:t>césped</a:t>
            </a:r>
            <a:r>
              <a:rPr lang="en"/>
              <a:t> 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1213" y="1159187"/>
            <a:ext cx="3721040" cy="3820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b="1" lang="en" sz="3600"/>
              <a:t>Dar de comer al perro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9250" y="1137525"/>
            <a:ext cx="5408750" cy="400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b="1" lang="en" sz="3600"/>
              <a:t>Planchar la ropa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6654" y="1093561"/>
            <a:ext cx="5950900" cy="382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b="1" lang="en" sz="3600"/>
              <a:t>Lavar los platos 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7749" y="1099029"/>
            <a:ext cx="4987216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b="1" lang="en" sz="3600"/>
              <a:t>Sacar la basura 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5375" y="1126375"/>
            <a:ext cx="4839975" cy="390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