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Source Code Pro"/>
      <p:regular r:id="rId16"/>
      <p:bold r:id="rId17"/>
    </p:embeddedFont>
    <p:embeddedFont>
      <p:font typeface="Oswald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SourceCodePro-bold.fntdata"/><Relationship Id="rId16" Type="http://schemas.openxmlformats.org/officeDocument/2006/relationships/font" Target="fonts/SourceCodePro-regular.fntdata"/><Relationship Id="rId5" Type="http://schemas.openxmlformats.org/officeDocument/2006/relationships/slide" Target="slides/slide1.xml"/><Relationship Id="rId19" Type="http://schemas.openxmlformats.org/officeDocument/2006/relationships/font" Target="fonts/Oswald-bold.fntdata"/><Relationship Id="rId6" Type="http://schemas.openxmlformats.org/officeDocument/2006/relationships/slide" Target="slides/slide2.xml"/><Relationship Id="rId18" Type="http://schemas.openxmlformats.org/officeDocument/2006/relationships/font" Target="fonts/Oswald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53" name="Shape 53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0"/>
            </a:lvl1pPr>
            <a:lvl2pPr lvl="1">
              <a:spcBef>
                <a:spcPts val="0"/>
              </a:spcBef>
              <a:buSzPct val="100000"/>
              <a:defRPr sz="12000"/>
            </a:lvl2pPr>
            <a:lvl3pPr lvl="2">
              <a:spcBef>
                <a:spcPts val="0"/>
              </a:spcBef>
              <a:buSzPct val="100000"/>
              <a:defRPr sz="12000"/>
            </a:lvl3pPr>
            <a:lvl4pPr lvl="3">
              <a:spcBef>
                <a:spcPts val="0"/>
              </a:spcBef>
              <a:buSzPct val="100000"/>
              <a:defRPr sz="12000"/>
            </a:lvl4pPr>
            <a:lvl5pPr lvl="4">
              <a:spcBef>
                <a:spcPts val="0"/>
              </a:spcBef>
              <a:buSzPct val="100000"/>
              <a:defRPr sz="12000"/>
            </a:lvl5pPr>
            <a:lvl6pPr lvl="5">
              <a:spcBef>
                <a:spcPts val="0"/>
              </a:spcBef>
              <a:buSzPct val="100000"/>
              <a:defRPr sz="12000"/>
            </a:lvl6pPr>
            <a:lvl7pPr lvl="6">
              <a:spcBef>
                <a:spcPts val="0"/>
              </a:spcBef>
              <a:buSzPct val="100000"/>
              <a:defRPr sz="12000"/>
            </a:lvl7pPr>
            <a:lvl8pPr lvl="7">
              <a:spcBef>
                <a:spcPts val="0"/>
              </a:spcBef>
              <a:buSzPct val="100000"/>
              <a:defRPr sz="12000"/>
            </a:lvl8pPr>
            <a:lvl9pPr lvl="8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35" name="Shape 35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dern-writer">
    <p:bg>
      <p:bgPr>
        <a:solidFill>
          <a:srgbClr val="FFD966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Lugares alrededor de la comunidad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campo clipart"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7025" y="924575"/>
            <a:ext cx="4999875" cy="387782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 txBox="1"/>
          <p:nvPr/>
        </p:nvSpPr>
        <p:spPr>
          <a:xfrm>
            <a:off x="1867100" y="269300"/>
            <a:ext cx="4587000" cy="5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EL CAMPO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parque clipart"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5875" y="1074550"/>
            <a:ext cx="6953575" cy="3698925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Shape 120"/>
          <p:cNvSpPr txBox="1"/>
          <p:nvPr/>
        </p:nvSpPr>
        <p:spPr>
          <a:xfrm>
            <a:off x="1487825" y="258300"/>
            <a:ext cx="5868600" cy="51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EL PARQUE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panaderia clipart"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2700" y="339475"/>
            <a:ext cx="4910100" cy="443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CHOCOLATERIA clipart"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3325" y="1202850"/>
            <a:ext cx="6382250" cy="355467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x="1992775" y="350075"/>
            <a:ext cx="4596000" cy="5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LA CHOCOLATERIA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zapateria clipart"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4375" y="565525"/>
            <a:ext cx="5536925" cy="418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cine clipart"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4425" y="1436225"/>
            <a:ext cx="6121625" cy="32046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2872450" y="287250"/>
            <a:ext cx="3483000" cy="7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EL CINE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supermercado clipart"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5850" y="538600"/>
            <a:ext cx="4236875" cy="416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restaurant clipart"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5200" y="888675"/>
            <a:ext cx="6103975" cy="379702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/>
          <p:nvPr/>
        </p:nvSpPr>
        <p:spPr>
          <a:xfrm>
            <a:off x="2154350" y="323150"/>
            <a:ext cx="4999800" cy="5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EL RESTAURANTE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plaza clipart"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2600" y="884700"/>
            <a:ext cx="5852650" cy="386822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1445200" y="170525"/>
            <a:ext cx="57450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LA PLAZA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ciudad clipart"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7500" y="1014350"/>
            <a:ext cx="5197350" cy="386882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/>
        </p:nvSpPr>
        <p:spPr>
          <a:xfrm>
            <a:off x="2190250" y="323150"/>
            <a:ext cx="3653400" cy="4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LA CIUDAD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