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Saber y Conocer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saber y conocer chart"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5800" y="754250"/>
            <a:ext cx="4066800" cy="3367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saber y conocer chart"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025" y="578600"/>
            <a:ext cx="3815500" cy="362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saber y conocer chart"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850" y="578600"/>
            <a:ext cx="6839925" cy="37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