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bold.fntdata"/><Relationship Id="rId10" Type="http://schemas.openxmlformats.org/officeDocument/2006/relationships/slide" Target="slides/slide6.xml"/><Relationship Id="rId32" Type="http://schemas.openxmlformats.org/officeDocument/2006/relationships/font" Target="fonts/Roboto-regular.fntdata"/><Relationship Id="rId13" Type="http://schemas.openxmlformats.org/officeDocument/2006/relationships/slide" Target="slides/slide9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123175" y="987425"/>
            <a:ext cx="5487600" cy="2617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buNone/>
            </a:pPr>
            <a:r>
              <a:rPr b="1" lang="en"/>
              <a:t>Los deportes</a:t>
            </a:r>
            <a:r>
              <a:rPr lang="en"/>
              <a:t> saber y conocer</a:t>
            </a:r>
            <a:r>
              <a:rPr lang="en"/>
              <a:t> 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4027250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buNone/>
            </a:pPr>
            <a:r>
              <a:rPr lang="en"/>
              <a:t>8th Grade </a:t>
            </a:r>
          </a:p>
          <a:p>
            <a:pPr indent="0" lvl="0" marL="0" algn="l">
              <a:spcBef>
                <a:spcPts val="0"/>
              </a:spcBef>
              <a:buNone/>
            </a:pPr>
            <a:r>
              <a:rPr lang="en"/>
              <a:t>Español 1 </a:t>
            </a:r>
          </a:p>
        </p:txBody>
      </p:sp>
      <p:pic>
        <p:nvPicPr>
          <p:cNvPr descr="Image result for los deportes clipart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350" y="606350"/>
            <a:ext cx="3090375" cy="32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I know how to play soccer.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25" y="1771650"/>
            <a:ext cx="2643575" cy="24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Yo </a:t>
            </a:r>
            <a:r>
              <a:rPr b="1" lang="en" sz="3000">
                <a:solidFill>
                  <a:srgbClr val="FF0000"/>
                </a:solidFill>
              </a:rPr>
              <a:t>sé</a:t>
            </a:r>
            <a:r>
              <a:rPr b="1" lang="en" sz="3000"/>
              <a:t> jugar</a:t>
            </a:r>
            <a:r>
              <a:rPr b="1" lang="en" sz="3000"/>
              <a:t> fútbol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25" y="1771650"/>
            <a:ext cx="2643575" cy="24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I know the stadium 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381125"/>
            <a:ext cx="3810000" cy="30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Yo </a:t>
            </a:r>
            <a:r>
              <a:rPr b="1" lang="en" sz="3000">
                <a:solidFill>
                  <a:srgbClr val="FF0000"/>
                </a:solidFill>
              </a:rPr>
              <a:t>conozco</a:t>
            </a:r>
            <a:r>
              <a:rPr b="1" lang="en" sz="3000"/>
              <a:t> estadio.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381125"/>
            <a:ext cx="3810000" cy="30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Carlos knows how to swim very well.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11111" l="0" r="0" t="0"/>
          <a:stretch/>
        </p:blipFill>
        <p:spPr>
          <a:xfrm>
            <a:off x="807050" y="1508050"/>
            <a:ext cx="7529899" cy="323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Carlos </a:t>
            </a:r>
            <a:r>
              <a:rPr b="1" lang="en" sz="3000">
                <a:solidFill>
                  <a:srgbClr val="FF0000"/>
                </a:solidFill>
              </a:rPr>
              <a:t>sabe</a:t>
            </a:r>
            <a:r>
              <a:rPr b="1" lang="en" sz="3000"/>
              <a:t> nadar muy bien.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11111" l="0" r="0" t="0"/>
          <a:stretch/>
        </p:blipFill>
        <p:spPr>
          <a:xfrm>
            <a:off x="807050" y="1508050"/>
            <a:ext cx="7529899" cy="323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They know how to play voleyball 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350" y="1152475"/>
            <a:ext cx="4537775" cy="31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Ellas </a:t>
            </a:r>
            <a:r>
              <a:rPr b="1" lang="en" sz="3000">
                <a:solidFill>
                  <a:srgbClr val="FF0000"/>
                </a:solidFill>
              </a:rPr>
              <a:t>saben</a:t>
            </a:r>
            <a:r>
              <a:rPr b="1" lang="en" sz="3000"/>
              <a:t> jugar voleibol 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350" y="1152475"/>
            <a:ext cx="4537775" cy="31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I know how to play tennis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725" y="1714500"/>
            <a:ext cx="3153225" cy="2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Yo </a:t>
            </a:r>
            <a:r>
              <a:rPr b="1" lang="en" sz="3000">
                <a:solidFill>
                  <a:srgbClr val="FF0000"/>
                </a:solidFill>
              </a:rPr>
              <a:t>sé</a:t>
            </a:r>
            <a:r>
              <a:rPr b="1" lang="en" sz="3000"/>
              <a:t> jugar tenis 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725" y="1714500"/>
            <a:ext cx="3153225" cy="2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I know how to skate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075773"/>
            <a:ext cx="4286250" cy="35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They know how to play baseball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650" y="1547800"/>
            <a:ext cx="2699900" cy="29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Ellos </a:t>
            </a:r>
            <a:r>
              <a:rPr b="1" lang="en" sz="3000">
                <a:solidFill>
                  <a:srgbClr val="FF0000"/>
                </a:solidFill>
              </a:rPr>
              <a:t>saben</a:t>
            </a:r>
            <a:r>
              <a:rPr b="1" lang="en" sz="3000"/>
              <a:t> jugar béisbol 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650" y="1547800"/>
            <a:ext cx="2699900" cy="29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He knows how to play basketball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1447400"/>
            <a:ext cx="2247900" cy="31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/>
              <a:t>Él </a:t>
            </a:r>
            <a:r>
              <a:rPr b="1" lang="en">
                <a:solidFill>
                  <a:srgbClr val="FF0000"/>
                </a:solidFill>
              </a:rPr>
              <a:t>sabe</a:t>
            </a:r>
            <a:r>
              <a:rPr b="1" lang="en"/>
              <a:t> jugar baloncesto</a:t>
            </a:r>
            <a:r>
              <a:rPr lang="en"/>
              <a:t> 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1447400"/>
            <a:ext cx="2247900" cy="31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They know how to skate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085549"/>
            <a:ext cx="4286250" cy="33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Ellos </a:t>
            </a:r>
            <a:r>
              <a:rPr b="1" lang="en" sz="3000">
                <a:solidFill>
                  <a:srgbClr val="FF0000"/>
                </a:solidFill>
              </a:rPr>
              <a:t>saben</a:t>
            </a:r>
            <a:r>
              <a:rPr b="1" lang="en" sz="3000"/>
              <a:t> patinar en linea. 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085549"/>
            <a:ext cx="4286250" cy="33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She knows Lebron James</a:t>
            </a:r>
          </a:p>
        </p:txBody>
      </p:sp>
      <p:pic>
        <p:nvPicPr>
          <p:cNvPr descr="Image result for lebron james and fans"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150" y="1184875"/>
            <a:ext cx="5132451" cy="37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Ella </a:t>
            </a:r>
            <a:r>
              <a:rPr lang="en">
                <a:solidFill>
                  <a:srgbClr val="FF0000"/>
                </a:solidFill>
              </a:rPr>
              <a:t>conoce</a:t>
            </a:r>
            <a:r>
              <a:rPr lang="en"/>
              <a:t> a Lebron James</a:t>
            </a:r>
          </a:p>
        </p:txBody>
      </p:sp>
      <p:pic>
        <p:nvPicPr>
          <p:cNvPr descr="Image result for lebron james and fans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150" y="1184875"/>
            <a:ext cx="5132451" cy="37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Yo </a:t>
            </a:r>
            <a:r>
              <a:rPr b="1" lang="en" sz="3000">
                <a:solidFill>
                  <a:srgbClr val="FF0000"/>
                </a:solidFill>
              </a:rPr>
              <a:t>sé</a:t>
            </a:r>
            <a:r>
              <a:rPr b="1" lang="en" sz="3000"/>
              <a:t> p</a:t>
            </a:r>
            <a:r>
              <a:rPr b="1" lang="en" sz="3000"/>
              <a:t>atinar en linea 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075773"/>
            <a:ext cx="4286250" cy="35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He knows how to play baseball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288" y="1152475"/>
            <a:ext cx="4519424" cy="37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Él  </a:t>
            </a:r>
            <a:r>
              <a:rPr b="1" lang="en" sz="3000">
                <a:solidFill>
                  <a:srgbClr val="FF0000"/>
                </a:solidFill>
              </a:rPr>
              <a:t>sabe</a:t>
            </a:r>
            <a:r>
              <a:rPr b="1" lang="en" sz="3000"/>
              <a:t> jugar beisbol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288" y="1152475"/>
            <a:ext cx="4519424" cy="37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I know the baseball court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017725"/>
            <a:ext cx="5143499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Yo </a:t>
            </a:r>
            <a:r>
              <a:rPr b="1" lang="en" sz="3000">
                <a:solidFill>
                  <a:srgbClr val="FF0000"/>
                </a:solidFill>
              </a:rPr>
              <a:t>conozco</a:t>
            </a:r>
            <a:r>
              <a:rPr b="1" lang="en" sz="3000"/>
              <a:t> la cancha de beisbol</a:t>
            </a:r>
            <a:r>
              <a:rPr lang="en"/>
              <a:t> 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017725"/>
            <a:ext cx="5143499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72575" y="166250"/>
            <a:ext cx="8520600" cy="101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3000"/>
              <a:t>The fans know the baseball players.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750" y="1152475"/>
            <a:ext cx="4286250" cy="33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72575" y="166250"/>
            <a:ext cx="8520600" cy="101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3000"/>
              <a:t>Los aficionados</a:t>
            </a:r>
            <a:r>
              <a:rPr lang="en"/>
              <a:t> </a:t>
            </a:r>
            <a:r>
              <a:rPr b="1" lang="en">
                <a:solidFill>
                  <a:srgbClr val="FF0000"/>
                </a:solidFill>
              </a:rPr>
              <a:t>conocen</a:t>
            </a:r>
            <a:r>
              <a:rPr lang="en"/>
              <a:t> a los jugadores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750" y="1152475"/>
            <a:ext cx="4286250" cy="33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