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D7AFEC9-8B86-480D-ADE6-BBDBA81A5D6C}">
  <a:tblStyle styleId="{0D7AFEC9-8B86-480D-ADE6-BBDBA81A5D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99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Verbo jugar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El verbo JUGAR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Stem</a:t>
            </a:r>
            <a:r>
              <a:rPr lang="en"/>
              <a:t> changing verb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U  	        UE</a:t>
            </a:r>
          </a:p>
        </p:txBody>
      </p:sp>
      <p:graphicFrame>
        <p:nvGraphicFramePr>
          <p:cNvPr id="61" name="Shape 61"/>
          <p:cNvGraphicFramePr/>
          <p:nvPr/>
        </p:nvGraphicFramePr>
        <p:xfrm>
          <a:off x="952500" y="2000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{0D7AFEC9-8B86-480D-ADE6-BBDBA81A5D6C}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Yo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Nosotros (as)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Tú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él/ella/usted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Ellos/ellas/ustedes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2" name="Shape 62"/>
          <p:cNvSpPr txBox="1"/>
          <p:nvPr/>
        </p:nvSpPr>
        <p:spPr>
          <a:xfrm>
            <a:off x="2097025" y="1827225"/>
            <a:ext cx="15984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juego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2260975" y="2811750"/>
            <a:ext cx="1475400" cy="2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juegas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506850" y="3633900"/>
            <a:ext cx="1475400" cy="1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juega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990500" y="2185825"/>
            <a:ext cx="1823700" cy="1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jugamos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6482300" y="3613350"/>
            <a:ext cx="1530000" cy="2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juegan</a:t>
            </a:r>
          </a:p>
        </p:txBody>
      </p:sp>
      <p:sp>
        <p:nvSpPr>
          <p:cNvPr id="67" name="Shape 67"/>
          <p:cNvSpPr/>
          <p:nvPr/>
        </p:nvSpPr>
        <p:spPr>
          <a:xfrm>
            <a:off x="4244850" y="1556225"/>
            <a:ext cx="577200" cy="198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